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0159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301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0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96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813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67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418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039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“To Do Planner”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4252331" y="1471961"/>
            <a:ext cx="5152923" cy="374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	To Do list for Remembering tasks.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328363128"/>
              </p:ext>
            </p:extLst>
          </p:nvPr>
        </p:nvGraphicFramePr>
        <p:xfrm>
          <a:off x="144710" y="1979765"/>
          <a:ext cx="4255029" cy="1981050"/>
        </p:xfrm>
        <a:graphic>
          <a:graphicData uri="http://schemas.openxmlformats.org/drawingml/2006/table">
            <a:tbl>
              <a:tblPr>
                <a:tableStyleId>{8645CD8B-8379-4346-B697-FF005FB4B97D}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Aishwarya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Aswath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Aswin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Arjunsiva</a:t>
                      </a:r>
                      <a:r>
                        <a:rPr lang="en-IN" sz="1400" u="none" strike="noStrike" cap="none" baseline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B553-A981-2D22-C785-353805A2DDBA}"/>
              </a:ext>
            </a:extLst>
          </p:cNvPr>
          <p:cNvSpPr txBox="1"/>
          <p:nvPr/>
        </p:nvSpPr>
        <p:spPr>
          <a:xfrm>
            <a:off x="546804" y="730250"/>
            <a:ext cx="8413046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Step 1: Create a Firebase Account</a:t>
            </a:r>
          </a:p>
          <a:p>
            <a:pPr>
              <a:lnSpc>
                <a:spcPct val="200000"/>
              </a:lnSpc>
            </a:pPr>
            <a:r>
              <a:rPr lang="en-US" dirty="0"/>
              <a:t>Step 2: Create a new Firebase project</a:t>
            </a:r>
          </a:p>
          <a:p>
            <a:pPr>
              <a:lnSpc>
                <a:spcPct val="200000"/>
              </a:lnSpc>
            </a:pPr>
            <a:r>
              <a:rPr lang="en-US" dirty="0"/>
              <a:t>Step 3: Add Firebase to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4: Deploy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5: Connect your custom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5F7DC-820B-50F4-75B6-1B520F77C110}"/>
              </a:ext>
            </a:extLst>
          </p:cNvPr>
          <p:cNvSpPr txBox="1"/>
          <p:nvPr/>
        </p:nvSpPr>
        <p:spPr>
          <a:xfrm>
            <a:off x="711200" y="3981450"/>
            <a:ext cx="824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Firebase account and a new Firebase project. Add Firebase to your website by registering it and adding the Firebase SDK. Deploy your website to Firebase Hosting using the Firebase CLI.</a:t>
            </a:r>
          </a:p>
          <a:p>
            <a:r>
              <a:rPr lang="en-US" dirty="0"/>
              <a:t>Optionally, connect a custom domain to your Firebase Hosting site. You're done! Your website should now be hosted on Firebase.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95680" y="197249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14B1B-7A0B-4266-7A0B-529B71CE13F4}"/>
              </a:ext>
            </a:extLst>
          </p:cNvPr>
          <p:cNvSpPr txBox="1"/>
          <p:nvPr/>
        </p:nvSpPr>
        <p:spPr>
          <a:xfrm>
            <a:off x="4102100" y="263525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Host Link: </a:t>
            </a:r>
            <a:r>
              <a:rPr lang="en-IN" dirty="0">
                <a:solidFill>
                  <a:schemeClr val="accent4"/>
                </a:solidFill>
              </a:rPr>
              <a:t>https://grocery-20e80.web.app/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302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</vt:lpstr>
      <vt:lpstr>Public Sans</vt:lpstr>
      <vt:lpstr>Noto Sans Symbols</vt:lpstr>
      <vt:lpstr>Arial</vt:lpstr>
      <vt:lpstr>EB Garamond Medium</vt:lpstr>
      <vt:lpstr>EB Garamond SemiBold</vt:lpstr>
      <vt:lpstr>Calibri</vt:lpstr>
      <vt:lpstr>Arial</vt:lpstr>
      <vt:lpstr>EB Garamond ExtraBold</vt:lpstr>
      <vt:lpstr>Simple Light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aswath g</cp:lastModifiedBy>
  <cp:revision>6</cp:revision>
  <dcterms:created xsi:type="dcterms:W3CDTF">2020-08-13T11:21:46Z</dcterms:created>
  <dcterms:modified xsi:type="dcterms:W3CDTF">2023-05-13T14:40:27Z</dcterms:modified>
</cp:coreProperties>
</file>